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10"/>
  </p:notesMasterIdLst>
  <p:sldIdLst>
    <p:sldId id="256" r:id="rId2"/>
    <p:sldId id="257" r:id="rId3"/>
    <p:sldId id="265" r:id="rId4"/>
    <p:sldId id="259" r:id="rId5"/>
    <p:sldId id="261" r:id="rId6"/>
    <p:sldId id="262" r:id="rId7"/>
    <p:sldId id="269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42" autoAdjust="0"/>
    <p:restoredTop sz="94638" autoAdjust="0"/>
  </p:normalViewPr>
  <p:slideViewPr>
    <p:cSldViewPr>
      <p:cViewPr varScale="1">
        <p:scale>
          <a:sx n="69" d="100"/>
          <a:sy n="69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DDDA6-3BA1-45CB-81C9-AB7402F105CB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82CCF-82E7-4194-AC12-24E84F173A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2571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174687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922241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750496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428002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469405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557891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071676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0826367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354451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470329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583597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718A5-83D7-494A-BA82-B6D8587DFD8A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36DF-4694-429A-91A8-D6E54C19B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224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24.png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erskyrayon.gov-murman.ru/about/kartinki-k-novostyam/knigi-bib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воспитатели</a:t>
            </a:r>
            <a:r>
              <a:rPr lang="ru-RU" sz="2700" b="1" dirty="0" smtClean="0"/>
              <a:t> средней</a:t>
            </a:r>
            <a:br>
              <a:rPr lang="ru-RU" sz="2700" b="1" dirty="0" smtClean="0"/>
            </a:br>
            <a:r>
              <a:rPr lang="ru-RU" sz="2700" b="1" dirty="0" smtClean="0"/>
              <a:t> группы «Теремок» </a:t>
            </a:r>
            <a:br>
              <a:rPr lang="ru-RU" sz="2700" b="1" dirty="0" smtClean="0"/>
            </a:br>
            <a:r>
              <a:rPr lang="ru-RU" sz="2700" b="1" dirty="0" smtClean="0"/>
              <a:t>Дементьева Н.В</a:t>
            </a:r>
            <a:br>
              <a:rPr lang="ru-RU" sz="2700" b="1" dirty="0" smtClean="0"/>
            </a:br>
            <a:r>
              <a:rPr lang="ru-RU" sz="2700" b="1" dirty="0" err="1" smtClean="0"/>
              <a:t>Зеленовская</a:t>
            </a:r>
            <a:r>
              <a:rPr lang="ru-RU" sz="2700" b="1" dirty="0" smtClean="0"/>
              <a:t> Н.А</a:t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000108"/>
            <a:ext cx="6929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53722"/>
            <a:ext cx="7643866" cy="2308324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endParaRPr lang="ru-RU" sz="48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«Войдем в мир книги вместе»</a:t>
            </a:r>
            <a:endParaRPr lang="ru-RU" sz="4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9058" y="5929330"/>
            <a:ext cx="1428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2022г.</a:t>
            </a:r>
            <a:endParaRPr lang="ru-RU" sz="28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rs.mds.yandex.net/i?id=535117f9ec0327feccdd3332f6c5fcc7-5450106-images-thumbs&amp;ref=rim&amp;n=33&amp;w=286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481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357430"/>
            <a:ext cx="6120680" cy="1935666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Чтение – это окошко, через которое дети видят и познают мир и самих себя.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b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b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В.А. Сухомлинский.</a:t>
            </a:r>
            <a:endParaRPr lang="ru-RU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https://phonoteka.org/uploads/posts/2021-05/1621459528_9-phonoteka_org-p-semeinoe-chtenie-fon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65104"/>
            <a:ext cx="3744416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ytimg.com/vi/suXLTXjPTN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3056" b="99722" l="8125" r="93203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0718" y="0"/>
            <a:ext cx="1281742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732951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62558">
            <a:off x="1187624" y="3010166"/>
            <a:ext cx="30603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Современные дети, хотим ли мы этого признать или нет, но они изменились, изменились в своем желании познать мир, и делают это иначе. На первое место они ставят совсем другие ценности, </a:t>
            </a:r>
          </a:p>
        </p:txBody>
      </p:sp>
      <p:sp>
        <p:nvSpPr>
          <p:cNvPr id="5" name="TextBox 4"/>
          <p:cNvSpPr txBox="1"/>
          <p:nvPr/>
        </p:nvSpPr>
        <p:spPr>
          <a:xfrm rot="21361931">
            <a:off x="4753672" y="2733167"/>
            <a:ext cx="31443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у них иные взгляды и представления происходящее и происходившее в мире. Новые технологий набирает свои темпы. Мир и наши дети находятся в мире компьютеризации и развития интернет ресурсов.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atherineasquithgallery.com/uploads/posts/2021-02/1613581750_101-p-fon-dlya-prezentatsii-pushkin-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239000" cy="13425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«Читайте детям не нотации,</a:t>
            </a:r>
            <a:br>
              <a:rPr lang="ru-RU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                                      а книги»</a:t>
            </a:r>
            <a:endParaRPr lang="ru-RU" sz="3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s://ds4739.ru/uploads/modules/gallery/2-ya-mladshaya-gruppa-neposedy./hgoacumw6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-38557"/>
            <a:ext cx="3290022" cy="32900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s64.my1.ru/1670745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3068959"/>
            <a:ext cx="5101394" cy="37551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ch1173.mskobr.ru/files/00_Objavlenija/novoe%20vajnoe%20objavlenie/%D1%87%D1%82%D0%B5%D0%BD%D0%B8%D0%B5-%D0%B5%D0%B2%D1%83%D1%88%D0%BA%D0%B8-%D0%BC%D0%B0-%D1%8C%D1%87%D0%B8%D0%BA%D0%B0-%D0%BA%D0%BD%D0%B8%D0%B3%D0%B8-9714146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973"/>
            <a:ext cx="3240360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i?id=79ebc9f93cc853be50b6405f5e04322359e487c5-455528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721"/>
            <a:ext cx="9144000" cy="66705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7239000" cy="5112568"/>
          </a:xfrm>
        </p:spPr>
        <p:txBody>
          <a:bodyPr>
            <a:normAutofit/>
          </a:bodyPr>
          <a:lstStyle/>
          <a:p>
            <a:r>
              <a:rPr lang="ru-RU" sz="4000" b="1" i="1" dirty="0" smtClean="0"/>
              <a:t>«Буккроссинг»</a:t>
            </a:r>
            <a:r>
              <a:rPr lang="ru-RU" sz="1800" dirty="0"/>
              <a:t>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400" i="1" dirty="0" smtClean="0"/>
              <a:t>Что </a:t>
            </a:r>
            <a:r>
              <a:rPr lang="ru-RU" sz="2400" i="1" dirty="0"/>
              <a:t>такое буккроссинг? Суть этого понятия проста – это «книговорот» («движение книг» от человека к человеку).</a:t>
            </a:r>
            <a:br>
              <a:rPr lang="ru-RU" sz="2400" i="1" dirty="0"/>
            </a:br>
            <a:r>
              <a:rPr lang="ru-RU" sz="2400" i="1" dirty="0"/>
              <a:t>Родитель, ребенок или педагог – любой желающий может взять понравившуюся книгу, а взамен оставить какую-либо свою, главное, чтобы количество книг в библиотеке не уменьшалось.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atherineasquithgallery.com/uploads/posts/2021-02/1612580928_3-p-fon-dlya-prezentatsii-zelenii-s-knigoi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82352" y="4716"/>
            <a:ext cx="8579296" cy="12527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i="1" dirty="0" smtClean="0"/>
              <a:t>     "</a:t>
            </a:r>
            <a:r>
              <a:rPr lang="ru-RU" sz="4400" i="1" dirty="0"/>
              <a:t>Прочитал - отдай другому"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35885">
            <a:off x="1353894" y="2292795"/>
            <a:ext cx="1533093" cy="1833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4673">
            <a:off x="2829641" y="1697872"/>
            <a:ext cx="1368152" cy="1724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434">
            <a:off x="4455676" y="1476622"/>
            <a:ext cx="1401619" cy="186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991240">
            <a:off x="6123964" y="2019386"/>
            <a:ext cx="1522437" cy="2029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honoteka.org/uploads/posts/2022-02/1643903528_76-phonoteka-org-p-fon-dlya-prezentatsii-chtenie-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735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7671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51520" y="620688"/>
            <a:ext cx="8280920" cy="1368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i="1" dirty="0"/>
              <a:t>«Досуговое чтение» или «Домашнее чтение»</a:t>
            </a:r>
          </a:p>
          <a:p>
            <a:pPr marL="0" indent="0">
              <a:buNone/>
            </a:pP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496" y="1199163"/>
            <a:ext cx="201622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053" y="3548336"/>
            <a:ext cx="1317610" cy="1777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437112"/>
            <a:ext cx="2843808" cy="21328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529" y="2207275"/>
            <a:ext cx="1365870" cy="1821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064" b="20293"/>
          <a:stretch/>
        </p:blipFill>
        <p:spPr>
          <a:xfrm>
            <a:off x="-31966" y="1166382"/>
            <a:ext cx="1656184" cy="2081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192" y="1454811"/>
            <a:ext cx="1875471" cy="1406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s.znanio.ru/d5af0e/7c/4e/418a20238b91ff9af25a41f3dd9e9e0d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.etsystatic.com/17675358/r/il/bdac92/1605198042/il_1588xN.1605198042_5rc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99905" l="9950" r="8992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40968"/>
            <a:ext cx="4553012" cy="3030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mage.shutterstock.com/shutterstock/photos/344862551/display_1500/stock-vector-happy-cartoon-mother-with-two-children-a-boy-and-a-girl-no-gradients-3448625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89980" l="1867" r="97067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30" y="188640"/>
            <a:ext cx="2888608" cy="2672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</TotalTime>
  <Words>112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             воспитатели средней  группы «Теремок»  Дементьева Н.В Зеленовская Н.А     </vt:lpstr>
      <vt:lpstr>Чтение – это окошко, через которое дети видят и познают мир и самих себя.                                                                                                                                                                                               В.А. Сухомлинский.</vt:lpstr>
      <vt:lpstr>   </vt:lpstr>
      <vt:lpstr>               «Читайте детям не нотации,                                        а книги»</vt:lpstr>
      <vt:lpstr>«Буккроссинг»  Что такое буккроссинг? Суть этого понятия проста – это «книговорот» («движение книг» от человека к человеку). Родитель, ребенок или педагог – любой желающий может взять понравившуюся книгу, а взамен оставить какую-либо свою, главное, чтобы количество книг в библиотеке не уменьшалось.  </vt:lpstr>
      <vt:lpstr>Слайд 6</vt:lpstr>
      <vt:lpstr> 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Библиотека семейного чтения «Войдем в мир книги вместе»</dc:title>
  <dc:creator>adminger</dc:creator>
  <cp:lastModifiedBy>user</cp:lastModifiedBy>
  <cp:revision>88</cp:revision>
  <dcterms:created xsi:type="dcterms:W3CDTF">2017-09-26T21:44:19Z</dcterms:created>
  <dcterms:modified xsi:type="dcterms:W3CDTF">2023-02-04T02:30:25Z</dcterms:modified>
</cp:coreProperties>
</file>